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60" r:id="rId3"/>
    <p:sldId id="261" r:id="rId4"/>
    <p:sldId id="285" r:id="rId5"/>
    <p:sldId id="262" r:id="rId6"/>
    <p:sldId id="259" r:id="rId7"/>
    <p:sldId id="258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17" autoAdjust="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8370CB-CD71-4B61-9767-3C64B52BBC9C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19B807-81EB-4D21-BEDC-129AA900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http://i.ytimg.com/vi/cN4SDG0L-Vw/maxresdefaul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71802" y="6215082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Подготовила педагог-библиотекарь Якубович Г.Г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ЗАЙКА</a:t>
            </a:r>
            <a:endParaRPr lang="ru-RU" dirty="0"/>
          </a:p>
        </p:txBody>
      </p:sp>
      <p:pic>
        <p:nvPicPr>
          <p:cNvPr id="4" name="Содержимое 3" descr="http://cameraquan10.net/data/564ba293b4b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МЯЧИК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V="1">
            <a:off x="2928926" y="6669079"/>
            <a:ext cx="71438" cy="18892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www.mishka.by/sites/mishka.by/files/miach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4143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Круглая лента лицом вверх 5"/>
          <p:cNvSpPr/>
          <p:nvPr/>
        </p:nvSpPr>
        <p:spPr>
          <a:xfrm>
            <a:off x="-214346" y="1071546"/>
            <a:ext cx="5715040" cy="500066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Наша Таня громко плачет: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Уронила в речку мячик.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</a:rPr>
              <a:t>Тише, Танечка, не плачь: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</a:rPr>
              <a:t>Не утонет в речке мяч.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4" name="Содержимое 3" descr="http://img-fotki.yandex.ru/get/5703/g-pestowa.14/0_73835_485f40e3_XXL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571612"/>
            <a:ext cx="3786182" cy="42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429156" cy="4525963"/>
          </a:xfr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Спать пора! Уснул бычок,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Лег в коробку на бочок.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Сонный Мишка лег в кровать,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Только слон  не хочет спать.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Головой кивает слон,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Он слонихе шлет поклон.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ЛОШАДКА</a:t>
            </a:r>
            <a:endParaRPr lang="ru-RU" dirty="0"/>
          </a:p>
        </p:txBody>
      </p:sp>
      <p:pic>
        <p:nvPicPr>
          <p:cNvPr id="4" name="Содержимое 3" descr="http://stolicadetstva.com/images/text/8eab76f6947b76be72512a9110b7179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643050"/>
            <a:ext cx="3114668" cy="413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00562" y="4357694"/>
            <a:ext cx="4643438" cy="19288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3643306" y="1285860"/>
            <a:ext cx="5500694" cy="4643470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/>
              <a:t>Я люблю свою лошадку,</a:t>
            </a:r>
          </a:p>
          <a:p>
            <a:pPr algn="ctr">
              <a:buNone/>
            </a:pPr>
            <a:r>
              <a:rPr lang="ru-RU" sz="2800" b="1" dirty="0" smtClean="0"/>
              <a:t>Причешу ей шёрстку гладко,</a:t>
            </a:r>
          </a:p>
          <a:p>
            <a:pPr algn="ctr">
              <a:buNone/>
            </a:pPr>
            <a:r>
              <a:rPr lang="ru-RU" sz="2800" b="1" dirty="0" smtClean="0"/>
              <a:t>Гребешком приглажу хвостик</a:t>
            </a:r>
          </a:p>
          <a:p>
            <a:pPr algn="ctr">
              <a:buNone/>
            </a:pPr>
            <a:r>
              <a:rPr lang="ru-RU" sz="2800" b="1" dirty="0" smtClean="0"/>
              <a:t>И верхом поеду в гости.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pic>
        <p:nvPicPr>
          <p:cNvPr id="4" name="Содержимое 3" descr="http://static.fkids.ru/blogs/2012/02/b/5359_8793855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357298"/>
            <a:ext cx="32147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143768" y="6072206"/>
            <a:ext cx="428628" cy="5395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http://novaya-beresta.ru/stati/stihi/agnija-barto-bycho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157160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руглая лента лицом вниз 6"/>
          <p:cNvSpPr/>
          <p:nvPr/>
        </p:nvSpPr>
        <p:spPr>
          <a:xfrm>
            <a:off x="3214678" y="1357298"/>
            <a:ext cx="5929322" cy="5072098"/>
          </a:xfrm>
          <a:prstGeom prst="ellipse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Самолет построим сами,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Понесемся над лесами.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Понесемся над лесами,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А потом вернемся к маме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КОРАБЛИК</a:t>
            </a:r>
            <a:endParaRPr lang="ru-RU" dirty="0"/>
          </a:p>
        </p:txBody>
      </p:sp>
      <p:pic>
        <p:nvPicPr>
          <p:cNvPr id="4" name="Содержимое 3" descr="http://fb2.booksgid.com/content/CA/agniya-barto-igrushki-ill-cygankov/img/i_008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643050"/>
            <a:ext cx="3520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3786182" y="1000108"/>
            <a:ext cx="5357818" cy="5143536"/>
          </a:xfrm>
          <a:prstGeom prst="cloudCallout">
            <a:avLst>
              <a:gd name="adj1" fmla="val -14913"/>
              <a:gd name="adj2" fmla="val 35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Матросская шапка,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Веревка в руке,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Тяну я кораблик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быстрой реке,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 скачут лягушки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 мной по пятам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 просят меня: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-Прокати, капитан!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pic>
        <p:nvPicPr>
          <p:cNvPr id="4" name="Содержимое 3" descr="http://freeppt4u.com/u/storage/ppt_14677/3f92-1401980812-2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57818" y="1571612"/>
            <a:ext cx="34671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00694" y="2428868"/>
            <a:ext cx="2471726" cy="31972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Двойная волна 6"/>
          <p:cNvSpPr/>
          <p:nvPr/>
        </p:nvSpPr>
        <p:spPr>
          <a:xfrm>
            <a:off x="357158" y="1785926"/>
            <a:ext cx="4714908" cy="4143404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Нет, напрасно мы решили </a:t>
            </a:r>
          </a:p>
          <a:p>
            <a:pPr algn="ctr"/>
            <a:r>
              <a:rPr lang="ru-RU" sz="2800" b="1" dirty="0" smtClean="0"/>
              <a:t>Прокатить кота в машине:</a:t>
            </a:r>
          </a:p>
          <a:p>
            <a:pPr algn="ctr"/>
            <a:r>
              <a:rPr lang="ru-RU" sz="2800" b="1" dirty="0" smtClean="0"/>
              <a:t>Кот кататься не привык-</a:t>
            </a:r>
          </a:p>
          <a:p>
            <a:pPr algn="ctr"/>
            <a:r>
              <a:rPr lang="ru-RU" sz="2800" b="1" dirty="0" smtClean="0"/>
              <a:t>Опрокинул грузовик.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КОЗЛЕНОК</a:t>
            </a:r>
            <a:endParaRPr lang="ru-RU" dirty="0"/>
          </a:p>
        </p:txBody>
      </p:sp>
      <p:pic>
        <p:nvPicPr>
          <p:cNvPr id="4" name="Содержимое 3" descr="http://www.playing-field.ru/img/2015/051819/233082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142984"/>
            <a:ext cx="3787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714744" y="1142984"/>
            <a:ext cx="5429256" cy="5500726"/>
          </a:xfrm>
          <a:prstGeom prst="cloudCallout">
            <a:avLst>
              <a:gd name="adj1" fmla="val -18526"/>
              <a:gd name="adj2" fmla="val 46584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 меня живёт козлёнок,</a:t>
            </a:r>
          </a:p>
          <a:p>
            <a:pPr algn="ctr"/>
            <a:r>
              <a:rPr lang="ru-RU" sz="2800" b="1" dirty="0" smtClean="0"/>
              <a:t>Я сама его пасу.</a:t>
            </a:r>
          </a:p>
          <a:p>
            <a:pPr algn="ctr"/>
            <a:r>
              <a:rPr lang="ru-RU" sz="2800" b="1" dirty="0" smtClean="0"/>
              <a:t>Я козлёнка в сад зелёный</a:t>
            </a:r>
          </a:p>
          <a:p>
            <a:pPr algn="ctr"/>
            <a:r>
              <a:rPr lang="ru-RU" sz="2800" b="1" dirty="0" smtClean="0"/>
              <a:t>Рано утром отнесу.</a:t>
            </a:r>
          </a:p>
          <a:p>
            <a:pPr algn="ctr"/>
            <a:r>
              <a:rPr lang="ru-RU" sz="2800" b="1" dirty="0" smtClean="0"/>
              <a:t>Он заблудиться в саду-</a:t>
            </a:r>
          </a:p>
          <a:p>
            <a:pPr algn="ctr"/>
            <a:r>
              <a:rPr lang="ru-RU" sz="2800" b="1" dirty="0" smtClean="0"/>
              <a:t>Я в траве его найду.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ФЛАЖОК</a:t>
            </a:r>
            <a:endParaRPr lang="ru-RU" dirty="0"/>
          </a:p>
        </p:txBody>
      </p:sp>
      <p:pic>
        <p:nvPicPr>
          <p:cNvPr id="4" name="Содержимое 3" descr="http://stolicadetstva.com/images/text/a354f3defc8b7c7b91f677d6c85ab06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600200"/>
            <a:ext cx="32861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500562" y="1285860"/>
            <a:ext cx="4000528" cy="507209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Горит на солнышке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Флажок,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будто 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Огонь зажёг.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2000264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solidFill>
                  <a:srgbClr val="0000FF"/>
                </a:solidFill>
              </a:rPr>
              <a:t> </a:t>
            </a:r>
            <a:br>
              <a:rPr lang="ru-RU" sz="4400" dirty="0" smtClean="0">
                <a:solidFill>
                  <a:srgbClr val="0000FF"/>
                </a:solidFill>
              </a:rPr>
            </a:br>
            <a:r>
              <a:rPr lang="ru-RU" sz="4400" dirty="0" smtClean="0">
                <a:solidFill>
                  <a:srgbClr val="0000FF"/>
                </a:solidFill>
              </a:rPr>
              <a:t/>
            </a:r>
            <a:br>
              <a:rPr lang="ru-RU" sz="4400" dirty="0" smtClean="0">
                <a:solidFill>
                  <a:srgbClr val="0000FF"/>
                </a:solidFill>
              </a:rPr>
            </a:br>
            <a:r>
              <a:rPr lang="ru-RU" sz="4400" dirty="0" smtClean="0">
                <a:solidFill>
                  <a:srgbClr val="0000FF"/>
                </a:solidFill>
              </a:rPr>
              <a:t> </a:t>
            </a:r>
            <a:r>
              <a:rPr lang="ru-RU" sz="4900" dirty="0" smtClean="0">
                <a:solidFill>
                  <a:srgbClr val="0000FF"/>
                </a:solidFill>
              </a:rPr>
              <a:t>2. Скажите как называют человека, который пишет книги</a:t>
            </a:r>
            <a:r>
              <a:rPr lang="ru-RU" sz="4400" dirty="0" smtClean="0">
                <a:solidFill>
                  <a:srgbClr val="0000FF"/>
                </a:solidFill>
              </a:rPr>
              <a:t>? </a:t>
            </a:r>
            <a:br>
              <a:rPr lang="ru-RU" sz="4400" dirty="0" smtClean="0">
                <a:solidFill>
                  <a:srgbClr val="0000FF"/>
                </a:solidFill>
              </a:rPr>
            </a:br>
            <a:r>
              <a:rPr lang="ru-RU" sz="4400" dirty="0" smtClean="0">
                <a:solidFill>
                  <a:srgbClr val="0000FF"/>
                </a:solidFill>
              </a:rPr>
              <a:t/>
            </a:r>
            <a:br>
              <a:rPr lang="ru-RU" sz="4400" dirty="0" smtClean="0">
                <a:solidFill>
                  <a:srgbClr val="0000FF"/>
                </a:solidFill>
              </a:rPr>
            </a:br>
            <a:r>
              <a:rPr lang="ru-RU" sz="4400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48" y="5072074"/>
            <a:ext cx="642942" cy="88009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636"/>
            <a:ext cx="9144000" cy="144655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3.Как зовут автора  книги            «Игрушки»?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144000" cy="172354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1. На какой праздник  мы собрались здесь?</a:t>
            </a:r>
            <a:br>
              <a:rPr lang="ru-RU" sz="4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571900" cy="62261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Агния Львовна БАРТО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 детский</a:t>
            </a:r>
            <a:br>
              <a:rPr lang="ru-RU" sz="4400" dirty="0" smtClean="0"/>
            </a:br>
            <a:r>
              <a:rPr lang="ru-RU" sz="4400" i="1" dirty="0" smtClean="0"/>
              <a:t>писатель, поэт   </a:t>
            </a:r>
            <a:br>
              <a:rPr lang="ru-RU" sz="4400" i="1" dirty="0" smtClean="0"/>
            </a:br>
            <a:endParaRPr lang="ru-RU" i="1" dirty="0"/>
          </a:p>
        </p:txBody>
      </p:sp>
      <p:pic>
        <p:nvPicPr>
          <p:cNvPr id="6" name="Содержимое 5" descr="http://www.playing-field.ru/img/2015/051809/293858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85778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1071570"/>
          </a:xfrm>
        </p:spPr>
        <p:txBody>
          <a:bodyPr>
            <a:noAutofit/>
          </a:bodyPr>
          <a:lstStyle/>
          <a:p>
            <a:r>
              <a:rPr lang="ru-RU" sz="7200" dirty="0" smtClean="0"/>
              <a:t>МОЛОДЦЫ</a:t>
            </a:r>
            <a:endParaRPr lang="ru-RU" sz="7200" dirty="0"/>
          </a:p>
        </p:txBody>
      </p:sp>
      <p:pic>
        <p:nvPicPr>
          <p:cNvPr id="5" name="Содержимое 3" descr="http://www.playcast.ru/uploads/2015/08/15/14696905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18722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17 февраля 2016года исполнилось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110лет со дня рождения писательницы</a:t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1658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725734"/>
          </a:xfrm>
        </p:spPr>
        <p:txBody>
          <a:bodyPr>
            <a:normAutofit/>
          </a:bodyPr>
          <a:lstStyle/>
          <a:p>
            <a:r>
              <a:rPr lang="ru-RU" dirty="0" smtClean="0"/>
              <a:t>Агния  Львовна </a:t>
            </a:r>
            <a:r>
              <a:rPr lang="ru-RU" dirty="0" err="1" smtClean="0"/>
              <a:t>Барто</a:t>
            </a:r>
            <a:r>
              <a:rPr lang="ru-RU" dirty="0" smtClean="0"/>
              <a:t> родилась в Москве 17 февраля 1906 года. Здесь она училась и выросла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3614734" cy="27374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4" descr="http://ic.pics.livejournal.com/vitale2/15849250/293911/29391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842968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071966" cy="59404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Стихи     начала сочинять (придумывать)  в первом классе  Когда Агнии 19 лет написала  свою первую  книжку.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2828916" cy="1880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http://www.ural.kp.ru/share/i/12/8440133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929090" cy="536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ypresentation.ru/documents/dbfd95b7c266bd7980c0860810aeef4f/img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Познакомимся с книжкой </a:t>
            </a:r>
            <a:br>
              <a:rPr lang="ru-RU" dirty="0" smtClean="0"/>
            </a:br>
            <a:r>
              <a:rPr lang="ru-RU" dirty="0" smtClean="0"/>
              <a:t>« ИГРУШКИ»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            </a:t>
            </a:r>
          </a:p>
          <a:p>
            <a:endParaRPr lang="ru-RU" dirty="0"/>
          </a:p>
        </p:txBody>
      </p:sp>
      <p:pic>
        <p:nvPicPr>
          <p:cNvPr id="4" name="Рисунок 3" descr="http://www.knigisosklada.ru/images/books/3092/big/30925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42862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715404" y="5929330"/>
            <a:ext cx="214314" cy="19683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200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i.litbook.net/64/64111/igrushki-ill-cygankov/29/i_00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4286248" y="1214422"/>
            <a:ext cx="4572032" cy="4929222"/>
          </a:xfrm>
          <a:prstGeom prst="cloudCallout">
            <a:avLst>
              <a:gd name="adj1" fmla="val -12982"/>
              <a:gd name="adj2" fmla="val 431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Уронили мишку на пол,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Оторвали мишке лапу.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равно его не брошу-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Потому что он хороший.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БЫЧОК</a:t>
            </a:r>
            <a:endParaRPr lang="ru-RU" dirty="0"/>
          </a:p>
        </p:txBody>
      </p:sp>
      <p:pic>
        <p:nvPicPr>
          <p:cNvPr id="6" name="Содержимое 5" descr="http://dompolnajachasa.at.ua/_pu/3/734200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638</TotalTime>
  <Words>279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Агния Львовна БАРТО   детский писатель, поэт    </vt:lpstr>
      <vt:lpstr>17 февраля 2016года исполнилось 110лет со дня рождения писательницы </vt:lpstr>
      <vt:lpstr>Агния  Львовна Барто родилась в Москве 17 февраля 1906 года. Здесь она училась и выросла</vt:lpstr>
      <vt:lpstr>Стихи     начала сочинять (придумывать)  в первом классе  Когда Агнии 19 лет написала  свою первую  книжку.  </vt:lpstr>
      <vt:lpstr>Слайд 6</vt:lpstr>
      <vt:lpstr>Познакомимся с книжкой  « ИГРУШКИ»</vt:lpstr>
      <vt:lpstr>МИШКА</vt:lpstr>
      <vt:lpstr>БЫЧОК</vt:lpstr>
      <vt:lpstr>ЗАЙКА</vt:lpstr>
      <vt:lpstr>МЯЧИК</vt:lpstr>
      <vt:lpstr>СЛОН</vt:lpstr>
      <vt:lpstr>ЛОШАДКА</vt:lpstr>
      <vt:lpstr>САМОЛЕТ</vt:lpstr>
      <vt:lpstr>КОРАБЛИК</vt:lpstr>
      <vt:lpstr>ГРУЗОВИК</vt:lpstr>
      <vt:lpstr>КОЗЛЕНОК</vt:lpstr>
      <vt:lpstr>ФЛАЖОК</vt:lpstr>
      <vt:lpstr>     2. Скажите как называют человека, который пишет книги?    </vt:lpstr>
      <vt:lpstr>МОЛОДЦЫ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ДЕТСКОЙ КНИГИ</dc:title>
  <dc:creator>Пользователь</dc:creator>
  <cp:lastModifiedBy>Яна</cp:lastModifiedBy>
  <cp:revision>13</cp:revision>
  <dcterms:created xsi:type="dcterms:W3CDTF">2016-03-09T03:12:21Z</dcterms:created>
  <dcterms:modified xsi:type="dcterms:W3CDTF">2018-05-27T13:03:12Z</dcterms:modified>
</cp:coreProperties>
</file>